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9" r:id="rId4"/>
    <p:sldId id="258" r:id="rId5"/>
    <p:sldId id="257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65556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KHATRA ADIBASI MAHAVIDYALAYA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E-CONTENT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DEPARTMENT OF EDUCATION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SEMESTER-IV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(PROGRAMME)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SESSION: 2020-2021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COURSE TITLE: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DEVELOPMENT OF EDUCATION I INDIA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COURSE CODE: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AH/EDN/404/GE-4A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CHARTER ACT 1813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NAME OF THE TEACHER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AKINCHAN PAL</a:t>
            </a:r>
            <a:endParaRPr lang="en-US" sz="2000" dirty="0"/>
          </a:p>
        </p:txBody>
      </p:sp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457200"/>
            <a:ext cx="1456375" cy="14517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Akinchan</cp:lastModifiedBy>
  <cp:revision>3</cp:revision>
  <dcterms:created xsi:type="dcterms:W3CDTF">2006-08-16T00:00:00Z</dcterms:created>
  <dcterms:modified xsi:type="dcterms:W3CDTF">2024-06-18T12:19:46Z</dcterms:modified>
</cp:coreProperties>
</file>